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8" autoAdjust="0"/>
    <p:restoredTop sz="94660"/>
  </p:normalViewPr>
  <p:slideViewPr>
    <p:cSldViewPr snapToGrid="0">
      <p:cViewPr>
        <p:scale>
          <a:sx n="100" d="100"/>
          <a:sy n="100" d="100"/>
        </p:scale>
        <p:origin x="-174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2855E-728D-4EAE-AAA8-2C2C1619EF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E8D558-73A7-491B-963C-1CCE2131A1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4435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8D558-73A7-491B-963C-1CCE2131A15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9778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191871-3DA4-522B-AA82-4B8C9A8E5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7F0284C-B41D-A55E-F8C1-8F81889B3D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0BBF49-1DBE-9852-4786-CDBCB885C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2CFAA45-4020-6D53-11EA-C35C2B65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D5B1CB-57F6-58C0-0C85-C5F3FAA18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9644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BE1153-8CA6-9E1F-0DD9-5C3D92EA5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5871FC5-8C45-8128-768B-8540BEE1E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FF0CE5B-F1D9-9C6E-6370-28748932D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B86B910-6388-D0E6-EFED-DAA6253C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B3FF397-A716-3C06-7C3A-9093EFB75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8347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1B07779-A1C5-A39B-ED2C-FDCF69CC13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3129B6E-0CC5-B775-2BCE-25034CB8AA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64BB28E-4E14-7564-B2E5-365C65B83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5C0849-A86E-706C-7FA4-D4A1E6F30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6D4C7AB-5D9B-0109-1C79-ACA82716F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8745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CE4331-A31A-6CD6-F967-893F8A476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809E5B-B18A-11F2-A477-AEB3D8147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EE1762-4BE7-F685-840D-376C8D3A7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06D7C4-3234-4523-B6CE-67169E23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B29237-D637-3128-42E3-77D2EA5A9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50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9C69FB-D95D-7D0F-516B-3E838F5ED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292C3E3-00AB-384B-1494-2B609240A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C22F7C4-08DF-6ADF-8681-BF662499A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490AE7E-B2EA-67CC-FA46-71E1BD022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5130A0-5609-31CC-5DF1-AF658B816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70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C541C7-1333-8C7F-7F0C-0B7BFD1F1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305837-2266-D930-82CF-9A3A7C3137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0491D61-A125-5D84-2A19-D05FF5454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53CA9EC-A33D-DCFC-7168-0872B4F23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7130D4A-9C12-3ACE-28BF-91E9BF3E5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6C95466-890B-9B43-1C2E-261647A1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7396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8F6E5D-AF05-7F71-CB8E-E26C9FDD0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C89FCEC-D2AC-2983-B149-2CAE57C40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C6F52C4-A6A9-DFFC-9AE8-20D101CED5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D62C75C-94F6-1B3D-DC1C-407838222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844289D-DB22-2E42-2B31-2E0DA3BBF9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13EDDCF-C8A2-0E38-2695-EC409A495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D7014C1-291A-8E17-C897-39AE517A1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1AC4E8B-C5E8-8CD7-FBA8-D1C797E1E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7637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B43F18-0372-3674-FF87-E59D3A1C6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414A144-04BE-0C2E-5FCB-A9A096AAB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F516AD7-9E18-673E-134B-3ED0E1ADF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0552CF3-951D-594E-277D-E699DBCA7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947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C90FF35-7254-FDF6-9298-217ACADAA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56C04BD-2626-B16D-D9B7-EE9F91342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136B021-E024-A50D-512D-D4B973AB5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9701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BE5BF-C9D6-0712-F937-C8E5260DC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CF40AE0-91D3-7763-E613-0E8018AC9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D6D8451-13B4-F041-BA53-B0DAA6C72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B49AB64-264E-98F3-CF5C-E89DC32B6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A2F1983-6734-CB1E-617A-0E20811CF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A141FEB-DB9E-9E03-E061-93531F26A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821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BF8B46-0EBD-4E25-81EC-AD2E61DA6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7674508-C7F0-2B9E-C16D-031F19C5FC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E8EE216-662A-2203-E759-F0765D792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E4627FD-AD9E-AEB1-B9B4-559F7151E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1561E14-2672-9DA9-596E-94DC8806D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8E880B6-DD9B-E71A-0C9A-8D20C4EB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1268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C298804-FA5E-C80F-CF7E-EC65C85E5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A360B83-68B2-FE3B-73D1-FB52E6A24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8E0D51-F2EC-9AED-A015-471B18CB7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84977C-BCBC-4649-BA0C-EF6758C52C80}" type="datetimeFigureOut">
              <a:rPr kumimoji="1" lang="ja-JP" altLang="en-US" smtClean="0"/>
              <a:t>2025/5/24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E03B715-6591-206A-587B-38DC07B96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3608B23-911B-1B90-CF08-384DF919A8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87FF1E-7C74-4467-A4C8-E45B801334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089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草, 小さい, おもちゃ, テーブル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E3040A25-642E-137A-3503-541B324CC3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39" y="9331"/>
            <a:ext cx="10287001" cy="6858000"/>
          </a:xfrm>
          <a:prstGeom prst="rect">
            <a:avLst/>
          </a:prstGeom>
        </p:spPr>
      </p:pic>
      <p:pic>
        <p:nvPicPr>
          <p:cNvPr id="8" name="図 7" descr="ロゴ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8FCD7EE7-56CA-FB88-D1D0-75D5D5F2B5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45" r="2246" b="12670"/>
          <a:stretch/>
        </p:blipFill>
        <p:spPr>
          <a:xfrm>
            <a:off x="4870579" y="4866855"/>
            <a:ext cx="6493661" cy="2004589"/>
          </a:xfrm>
          <a:prstGeom prst="rect">
            <a:avLst/>
          </a:prstGeom>
        </p:spPr>
      </p:pic>
      <p:pic>
        <p:nvPicPr>
          <p:cNvPr id="4" name="図 3" descr="テキスト, ロゴ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B078F378-5B58-2E94-09DC-AEBEF4BF1D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t="5557" r="41630"/>
          <a:stretch/>
        </p:blipFill>
        <p:spPr>
          <a:xfrm>
            <a:off x="1079628" y="4866855"/>
            <a:ext cx="3838576" cy="200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26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</Words>
  <Application>Microsoft Office PowerPoint</Application>
  <PresentationFormat>ワイド画面</PresentationFormat>
  <Paragraphs>1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結大 栗﨑</dc:creator>
  <cp:lastModifiedBy>結大 栗﨑</cp:lastModifiedBy>
  <cp:revision>6</cp:revision>
  <dcterms:created xsi:type="dcterms:W3CDTF">2025-05-24T10:08:39Z</dcterms:created>
  <dcterms:modified xsi:type="dcterms:W3CDTF">2025-05-24T10:44:13Z</dcterms:modified>
</cp:coreProperties>
</file>

<file path=docProps/thumbnail.jpeg>
</file>